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58" r:id="rId4"/>
    <p:sldId id="256" r:id="rId5"/>
  </p:sldIdLst>
  <p:sldSz cx="6858000" cy="9144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3042" y="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B91CB-0317-49A6-873B-458BBE3A35C8}" type="datetimeFigureOut">
              <a:rPr lang="ko-KR" altLang="en-US" smtClean="0"/>
              <a:pPr/>
              <a:t>2023-10-24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8A757-7228-41A1-B3B6-E714DF05709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B91CB-0317-49A6-873B-458BBE3A35C8}" type="datetimeFigureOut">
              <a:rPr lang="ko-KR" altLang="en-US" smtClean="0"/>
              <a:pPr/>
              <a:t>2023-10-24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8A757-7228-41A1-B3B6-E714DF05709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B91CB-0317-49A6-873B-458BBE3A35C8}" type="datetimeFigureOut">
              <a:rPr lang="ko-KR" altLang="en-US" smtClean="0"/>
              <a:pPr/>
              <a:t>2023-10-24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8A757-7228-41A1-B3B6-E714DF05709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B91CB-0317-49A6-873B-458BBE3A35C8}" type="datetimeFigureOut">
              <a:rPr lang="ko-KR" altLang="en-US" smtClean="0"/>
              <a:pPr/>
              <a:t>2023-10-24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8A757-7228-41A1-B3B6-E714DF05709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B91CB-0317-49A6-873B-458BBE3A35C8}" type="datetimeFigureOut">
              <a:rPr lang="ko-KR" altLang="en-US" smtClean="0"/>
              <a:pPr/>
              <a:t>2023-10-24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8A757-7228-41A1-B3B6-E714DF05709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B91CB-0317-49A6-873B-458BBE3A35C8}" type="datetimeFigureOut">
              <a:rPr lang="ko-KR" altLang="en-US" smtClean="0"/>
              <a:pPr/>
              <a:t>2023-10-24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8A757-7228-41A1-B3B6-E714DF05709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B91CB-0317-49A6-873B-458BBE3A35C8}" type="datetimeFigureOut">
              <a:rPr lang="ko-KR" altLang="en-US" smtClean="0"/>
              <a:pPr/>
              <a:t>2023-10-24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8A757-7228-41A1-B3B6-E714DF05709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B91CB-0317-49A6-873B-458BBE3A35C8}" type="datetimeFigureOut">
              <a:rPr lang="ko-KR" altLang="en-US" smtClean="0"/>
              <a:pPr/>
              <a:t>2023-10-24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8A757-7228-41A1-B3B6-E714DF05709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B91CB-0317-49A6-873B-458BBE3A35C8}" type="datetimeFigureOut">
              <a:rPr lang="ko-KR" altLang="en-US" smtClean="0"/>
              <a:pPr/>
              <a:t>2023-10-24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8A757-7228-41A1-B3B6-E714DF05709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B91CB-0317-49A6-873B-458BBE3A35C8}" type="datetimeFigureOut">
              <a:rPr lang="ko-KR" altLang="en-US" smtClean="0"/>
              <a:pPr/>
              <a:t>2023-10-24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8A757-7228-41A1-B3B6-E714DF05709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B91CB-0317-49A6-873B-458BBE3A35C8}" type="datetimeFigureOut">
              <a:rPr lang="ko-KR" altLang="en-US" smtClean="0"/>
              <a:pPr/>
              <a:t>2023-10-24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8A757-7228-41A1-B3B6-E714DF05709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1B91CB-0317-49A6-873B-458BBE3A35C8}" type="datetimeFigureOut">
              <a:rPr lang="ko-KR" altLang="en-US" smtClean="0"/>
              <a:pPr/>
              <a:t>2023-10-24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D8A757-7228-41A1-B3B6-E714DF05709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ED4E803F-4A20-43CB-A9F0-0AF81A0859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185" y="97450"/>
            <a:ext cx="4757461" cy="8460432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6" name="모서리가 둥근 직사각형 5"/>
          <p:cNvSpPr/>
          <p:nvPr/>
        </p:nvSpPr>
        <p:spPr>
          <a:xfrm>
            <a:off x="188640" y="107504"/>
            <a:ext cx="4968552" cy="7704856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0" name="직선 화살표 연결선 9"/>
          <p:cNvCxnSpPr>
            <a:cxnSpLocks/>
            <a:stCxn id="6" idx="3"/>
            <a:endCxn id="20" idx="1"/>
          </p:cNvCxnSpPr>
          <p:nvPr/>
        </p:nvCxnSpPr>
        <p:spPr>
          <a:xfrm flipV="1">
            <a:off x="5157192" y="3822471"/>
            <a:ext cx="414948" cy="137461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직사각형 19"/>
          <p:cNvSpPr/>
          <p:nvPr/>
        </p:nvSpPr>
        <p:spPr>
          <a:xfrm>
            <a:off x="5572140" y="2928926"/>
            <a:ext cx="1214446" cy="1787090"/>
          </a:xfrm>
          <a:prstGeom prst="rect">
            <a:avLst/>
          </a:prstGeom>
          <a:solidFill>
            <a:srgbClr val="7030A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b="1" dirty="0"/>
              <a:t>타입 </a:t>
            </a:r>
            <a:r>
              <a:rPr lang="en-US" altLang="ko-KR" sz="1200" b="1" dirty="0"/>
              <a:t>A</a:t>
            </a:r>
          </a:p>
          <a:p>
            <a:pPr algn="ctr"/>
            <a:endParaRPr lang="en-US" altLang="ko-KR" sz="1200" b="1" dirty="0"/>
          </a:p>
          <a:p>
            <a:pPr algn="ctr"/>
            <a:r>
              <a:rPr lang="ko-KR" altLang="en-US" sz="1200" b="1" dirty="0"/>
              <a:t>키오스크 광고</a:t>
            </a:r>
            <a:r>
              <a:rPr lang="en-US" altLang="ko-KR" sz="1200" b="1" dirty="0"/>
              <a:t>(CF)</a:t>
            </a:r>
            <a:r>
              <a:rPr lang="ko-KR" altLang="en-US" sz="1200" b="1" dirty="0"/>
              <a:t> 이미지 </a:t>
            </a:r>
            <a:r>
              <a:rPr lang="en-US" altLang="ko-KR" sz="1200" b="1" dirty="0"/>
              <a:t>1080*1773</a:t>
            </a:r>
            <a:r>
              <a:rPr lang="ko-KR" altLang="en-US" sz="1200" b="1" dirty="0"/>
              <a:t>픽셀</a:t>
            </a:r>
            <a:r>
              <a:rPr lang="en-US" altLang="ko-KR" sz="1200" b="1" dirty="0"/>
              <a:t> /</a:t>
            </a:r>
            <a:r>
              <a:rPr lang="ko-KR" altLang="en-US" sz="1200" b="1" dirty="0"/>
              <a:t>확장자 </a:t>
            </a:r>
            <a:r>
              <a:rPr lang="en-US" altLang="ko-KR" sz="1200" b="1" dirty="0"/>
              <a:t>JPG</a:t>
            </a:r>
            <a:r>
              <a:rPr lang="ko-KR" altLang="en-US" sz="1200" b="1" dirty="0"/>
              <a:t>파일 또는 음성을 제거한 </a:t>
            </a:r>
            <a:r>
              <a:rPr lang="en-US" altLang="ko-KR" sz="1200" b="1" dirty="0"/>
              <a:t>AVI</a:t>
            </a:r>
            <a:r>
              <a:rPr lang="ko-KR" altLang="en-US" sz="1200" b="1" dirty="0"/>
              <a:t>동영상</a:t>
            </a:r>
          </a:p>
        </p:txBody>
      </p:sp>
    </p:spTree>
    <p:extLst>
      <p:ext uri="{BB962C8B-B14F-4D97-AF65-F5344CB8AC3E}">
        <p14:creationId xmlns:p14="http://schemas.microsoft.com/office/powerpoint/2010/main" val="27980490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3EFDC5C5-E00D-4736-A451-78BBF562EE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094" y="107504"/>
            <a:ext cx="4763812" cy="8496944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6" name="모서리가 둥근 직사각형 5"/>
          <p:cNvSpPr/>
          <p:nvPr/>
        </p:nvSpPr>
        <p:spPr>
          <a:xfrm>
            <a:off x="188640" y="107504"/>
            <a:ext cx="4968552" cy="691276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0" name="직선 화살표 연결선 9"/>
          <p:cNvCxnSpPr>
            <a:cxnSpLocks/>
            <a:stCxn id="6" idx="3"/>
            <a:endCxn id="20" idx="1"/>
          </p:cNvCxnSpPr>
          <p:nvPr/>
        </p:nvCxnSpPr>
        <p:spPr>
          <a:xfrm>
            <a:off x="5157192" y="3563888"/>
            <a:ext cx="414948" cy="258583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직사각형 19"/>
          <p:cNvSpPr/>
          <p:nvPr/>
        </p:nvSpPr>
        <p:spPr>
          <a:xfrm>
            <a:off x="5572140" y="2928926"/>
            <a:ext cx="1214446" cy="1787090"/>
          </a:xfrm>
          <a:prstGeom prst="rect">
            <a:avLst/>
          </a:prstGeom>
          <a:solidFill>
            <a:srgbClr val="7030A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b="1" dirty="0"/>
              <a:t>타입 </a:t>
            </a:r>
            <a:r>
              <a:rPr lang="en-US" altLang="ko-KR" sz="1200" b="1" dirty="0"/>
              <a:t>B</a:t>
            </a:r>
          </a:p>
          <a:p>
            <a:pPr algn="ctr"/>
            <a:endParaRPr lang="en-US" altLang="ko-KR" sz="1200" b="1" dirty="0"/>
          </a:p>
          <a:p>
            <a:pPr algn="ctr"/>
            <a:r>
              <a:rPr lang="ko-KR" altLang="en-US" sz="1200" b="1" dirty="0"/>
              <a:t>키오스크 광고</a:t>
            </a:r>
            <a:r>
              <a:rPr lang="en-US" altLang="ko-KR" sz="1200" b="1" dirty="0"/>
              <a:t>(CF)</a:t>
            </a:r>
            <a:r>
              <a:rPr lang="ko-KR" altLang="en-US" sz="1200" b="1" dirty="0"/>
              <a:t> 이미지 </a:t>
            </a:r>
            <a:r>
              <a:rPr lang="en-US" altLang="ko-KR" sz="1200" b="1" dirty="0"/>
              <a:t>1080*1545</a:t>
            </a:r>
            <a:r>
              <a:rPr lang="ko-KR" altLang="en-US" sz="1200" b="1" dirty="0"/>
              <a:t>픽셀</a:t>
            </a:r>
            <a:r>
              <a:rPr lang="en-US" altLang="ko-KR" sz="1200" b="1" dirty="0"/>
              <a:t> /</a:t>
            </a:r>
            <a:r>
              <a:rPr lang="ko-KR" altLang="en-US" sz="1200" b="1" dirty="0"/>
              <a:t>확장자 </a:t>
            </a:r>
            <a:r>
              <a:rPr lang="en-US" altLang="ko-KR" sz="1200" b="1" dirty="0"/>
              <a:t>JPG</a:t>
            </a:r>
            <a:r>
              <a:rPr lang="ko-KR" altLang="en-US" sz="1200" b="1" dirty="0"/>
              <a:t>파일 또는 음성을 제거한 </a:t>
            </a:r>
            <a:r>
              <a:rPr lang="en-US" altLang="ko-KR" sz="1200" b="1" dirty="0"/>
              <a:t>AVI</a:t>
            </a:r>
            <a:r>
              <a:rPr lang="ko-KR" altLang="en-US" sz="1200" b="1" dirty="0"/>
              <a:t>동영상</a:t>
            </a:r>
          </a:p>
        </p:txBody>
      </p:sp>
    </p:spTree>
    <p:extLst>
      <p:ext uri="{BB962C8B-B14F-4D97-AF65-F5344CB8AC3E}">
        <p14:creationId xmlns:p14="http://schemas.microsoft.com/office/powerpoint/2010/main" val="19823154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C4783C54-FA18-4B53-8732-773C690A7B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74" y="169248"/>
            <a:ext cx="5013770" cy="8974752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6" name="모서리가 둥근 직사각형 5"/>
          <p:cNvSpPr/>
          <p:nvPr/>
        </p:nvSpPr>
        <p:spPr>
          <a:xfrm>
            <a:off x="260648" y="1547664"/>
            <a:ext cx="4596542" cy="5616621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0" name="직선 화살표 연결선 9"/>
          <p:cNvCxnSpPr>
            <a:cxnSpLocks/>
            <a:stCxn id="6" idx="3"/>
            <a:endCxn id="20" idx="1"/>
          </p:cNvCxnSpPr>
          <p:nvPr/>
        </p:nvCxnSpPr>
        <p:spPr>
          <a:xfrm flipV="1">
            <a:off x="4857190" y="3498435"/>
            <a:ext cx="714950" cy="85754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직사각형 19"/>
          <p:cNvSpPr/>
          <p:nvPr/>
        </p:nvSpPr>
        <p:spPr>
          <a:xfrm>
            <a:off x="5572140" y="2928926"/>
            <a:ext cx="1214446" cy="1139018"/>
          </a:xfrm>
          <a:prstGeom prst="rect">
            <a:avLst/>
          </a:prstGeom>
          <a:solidFill>
            <a:srgbClr val="7030A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b="1" dirty="0"/>
              <a:t>키오스크 배경 이미지 </a:t>
            </a:r>
            <a:r>
              <a:rPr lang="en-US" altLang="ko-KR" sz="1200" b="1" dirty="0"/>
              <a:t>1034 *1245 </a:t>
            </a:r>
            <a:r>
              <a:rPr lang="ko-KR" altLang="en-US" sz="1200" b="1" dirty="0"/>
              <a:t>픽셀</a:t>
            </a:r>
            <a:r>
              <a:rPr lang="en-US" altLang="ko-KR" sz="1200" b="1" dirty="0"/>
              <a:t> /</a:t>
            </a:r>
            <a:r>
              <a:rPr lang="ko-KR" altLang="en-US" sz="1200" b="1" dirty="0"/>
              <a:t>확장자 </a:t>
            </a:r>
            <a:r>
              <a:rPr lang="en-US" altLang="ko-KR" sz="1200" b="1" dirty="0"/>
              <a:t>JPG</a:t>
            </a:r>
            <a:r>
              <a:rPr lang="ko-KR" altLang="en-US" sz="1200" b="1" dirty="0"/>
              <a:t>파일</a:t>
            </a:r>
          </a:p>
        </p:txBody>
      </p:sp>
    </p:spTree>
    <p:extLst>
      <p:ext uri="{BB962C8B-B14F-4D97-AF65-F5344CB8AC3E}">
        <p14:creationId xmlns:p14="http://schemas.microsoft.com/office/powerpoint/2010/main" val="41647497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그림 16">
            <a:extLst>
              <a:ext uri="{FF2B5EF4-FFF2-40B4-BE49-F238E27FC236}">
                <a16:creationId xmlns:a16="http://schemas.microsoft.com/office/drawing/2014/main" id="{CAE0E8A0-6B9B-4837-9ABB-4B716A6980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74" y="169248"/>
            <a:ext cx="5013770" cy="8974752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5" name="모서리가 둥근 직사각형 4"/>
          <p:cNvSpPr/>
          <p:nvPr/>
        </p:nvSpPr>
        <p:spPr>
          <a:xfrm>
            <a:off x="-54399" y="31855"/>
            <a:ext cx="5201616" cy="1000132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모서리가 둥근 직사각형 5"/>
          <p:cNvSpPr/>
          <p:nvPr/>
        </p:nvSpPr>
        <p:spPr>
          <a:xfrm>
            <a:off x="1124744" y="1862010"/>
            <a:ext cx="1008112" cy="1000132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8" name="직선 화살표 연결선 7"/>
          <p:cNvCxnSpPr>
            <a:cxnSpLocks/>
          </p:cNvCxnSpPr>
          <p:nvPr/>
        </p:nvCxnSpPr>
        <p:spPr>
          <a:xfrm>
            <a:off x="5198990" y="534938"/>
            <a:ext cx="534266" cy="682935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화살표 연결선 9"/>
          <p:cNvCxnSpPr>
            <a:cxnSpLocks/>
            <a:stCxn id="6" idx="3"/>
            <a:endCxn id="20" idx="1"/>
          </p:cNvCxnSpPr>
          <p:nvPr/>
        </p:nvCxnSpPr>
        <p:spPr>
          <a:xfrm>
            <a:off x="2132856" y="2362076"/>
            <a:ext cx="3439284" cy="135266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직선 화살표 연결선 15"/>
          <p:cNvCxnSpPr>
            <a:cxnSpLocks/>
            <a:endCxn id="22" idx="1"/>
          </p:cNvCxnSpPr>
          <p:nvPr/>
        </p:nvCxnSpPr>
        <p:spPr>
          <a:xfrm>
            <a:off x="5072074" y="4571984"/>
            <a:ext cx="500066" cy="64295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직사각형 18"/>
          <p:cNvSpPr/>
          <p:nvPr/>
        </p:nvSpPr>
        <p:spPr>
          <a:xfrm>
            <a:off x="5572140" y="1289295"/>
            <a:ext cx="1214446" cy="1568208"/>
          </a:xfrm>
          <a:prstGeom prst="rect">
            <a:avLst/>
          </a:prstGeom>
          <a:solidFill>
            <a:srgbClr val="7030A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b="1" dirty="0"/>
              <a:t>상단로고</a:t>
            </a:r>
            <a:endParaRPr lang="en-US" altLang="ko-KR" sz="1200" b="1" dirty="0"/>
          </a:p>
          <a:p>
            <a:pPr algn="ctr"/>
            <a:r>
              <a:rPr lang="en-US" altLang="ko-KR" sz="1200" b="1" dirty="0"/>
              <a:t>1080 * 171</a:t>
            </a:r>
          </a:p>
          <a:p>
            <a:pPr algn="ctr"/>
            <a:r>
              <a:rPr lang="ko-KR" altLang="en-US" sz="1200" b="1" dirty="0"/>
              <a:t>픽셀</a:t>
            </a:r>
            <a:r>
              <a:rPr lang="en-US" altLang="ko-KR" sz="1200" b="1" dirty="0"/>
              <a:t>/</a:t>
            </a:r>
            <a:r>
              <a:rPr lang="ko-KR" altLang="en-US" sz="1200" b="1" dirty="0"/>
              <a:t>확장자 </a:t>
            </a:r>
            <a:r>
              <a:rPr lang="en-US" altLang="ko-KR" sz="1200" b="1" dirty="0"/>
              <a:t>JPG</a:t>
            </a:r>
            <a:r>
              <a:rPr lang="ko-KR" altLang="en-US" sz="1200" b="1" dirty="0"/>
              <a:t>파일 </a:t>
            </a:r>
            <a:r>
              <a:rPr lang="en-US" altLang="ko-KR" sz="1200" b="1" dirty="0"/>
              <a:t>/ </a:t>
            </a:r>
            <a:r>
              <a:rPr lang="ko-KR" altLang="en-US" sz="1200" b="1" dirty="0" err="1"/>
              <a:t>무인매장</a:t>
            </a:r>
            <a:r>
              <a:rPr lang="en-US" altLang="ko-KR" sz="1200" b="1" dirty="0"/>
              <a:t>(</a:t>
            </a:r>
            <a:r>
              <a:rPr lang="ko-KR" altLang="en-US" sz="1200" b="1" dirty="0" err="1"/>
              <a:t>셀프계산대</a:t>
            </a:r>
            <a:r>
              <a:rPr lang="en-US" altLang="ko-KR" sz="1200" b="1" dirty="0"/>
              <a:t>)</a:t>
            </a:r>
            <a:r>
              <a:rPr lang="ko-KR" altLang="en-US" sz="1200" b="1" dirty="0"/>
              <a:t>의 경우 </a:t>
            </a:r>
            <a:r>
              <a:rPr lang="en-US" altLang="ko-KR" sz="1200" b="1" dirty="0"/>
              <a:t>1080*274</a:t>
            </a:r>
            <a:r>
              <a:rPr lang="ko-KR" altLang="en-US" sz="1200" b="1" dirty="0"/>
              <a:t>픽셀사용</a:t>
            </a:r>
          </a:p>
        </p:txBody>
      </p:sp>
      <p:sp>
        <p:nvSpPr>
          <p:cNvPr id="20" name="직사각형 19"/>
          <p:cNvSpPr/>
          <p:nvPr/>
        </p:nvSpPr>
        <p:spPr>
          <a:xfrm>
            <a:off x="5572140" y="2928925"/>
            <a:ext cx="1214446" cy="1571637"/>
          </a:xfrm>
          <a:prstGeom prst="rect">
            <a:avLst/>
          </a:prstGeom>
          <a:solidFill>
            <a:srgbClr val="7030A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b="1" dirty="0"/>
              <a:t>메뉴 기본 </a:t>
            </a:r>
            <a:endParaRPr lang="en-US" altLang="ko-KR" sz="1200" b="1" dirty="0"/>
          </a:p>
          <a:p>
            <a:pPr algn="ctr"/>
            <a:r>
              <a:rPr lang="ko-KR" altLang="en-US" sz="1200" b="1" dirty="0"/>
              <a:t>이미지</a:t>
            </a:r>
            <a:endParaRPr lang="en-US" altLang="ko-KR" sz="1200" b="1" dirty="0"/>
          </a:p>
          <a:p>
            <a:pPr algn="ctr"/>
            <a:r>
              <a:rPr lang="en-US" altLang="ko-KR" sz="1200" b="1" dirty="0"/>
              <a:t>231 * 161</a:t>
            </a:r>
          </a:p>
          <a:p>
            <a:pPr algn="ctr"/>
            <a:r>
              <a:rPr lang="ko-KR" altLang="en-US" sz="1200" b="1" dirty="0"/>
              <a:t>픽셀</a:t>
            </a:r>
            <a:endParaRPr lang="en-US" altLang="ko-KR" sz="1200" b="1" dirty="0"/>
          </a:p>
          <a:p>
            <a:pPr algn="ctr"/>
            <a:r>
              <a:rPr lang="en-US" altLang="ko-KR" sz="1200" b="1" dirty="0"/>
              <a:t>JPG</a:t>
            </a:r>
            <a:r>
              <a:rPr lang="ko-KR" altLang="en-US" sz="1200" b="1" dirty="0"/>
              <a:t> </a:t>
            </a:r>
            <a:r>
              <a:rPr lang="en-US" altLang="ko-KR" sz="1200" b="1" dirty="0"/>
              <a:t>or</a:t>
            </a:r>
            <a:r>
              <a:rPr lang="ko-KR" altLang="en-US" sz="1200" b="1" dirty="0"/>
              <a:t> </a:t>
            </a:r>
            <a:r>
              <a:rPr lang="en-US" altLang="ko-KR" sz="1200" b="1" dirty="0"/>
              <a:t>PNG </a:t>
            </a:r>
            <a:r>
              <a:rPr lang="ko-KR" altLang="en-US" sz="1200" b="1" dirty="0"/>
              <a:t>파일</a:t>
            </a:r>
          </a:p>
        </p:txBody>
      </p:sp>
      <p:sp>
        <p:nvSpPr>
          <p:cNvPr id="22" name="직사각형 21"/>
          <p:cNvSpPr/>
          <p:nvPr/>
        </p:nvSpPr>
        <p:spPr>
          <a:xfrm>
            <a:off x="5572140" y="4857752"/>
            <a:ext cx="1214446" cy="714380"/>
          </a:xfrm>
          <a:prstGeom prst="rect">
            <a:avLst/>
          </a:prstGeom>
          <a:solidFill>
            <a:srgbClr val="7030A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b="1" dirty="0"/>
              <a:t>전체화면</a:t>
            </a:r>
            <a:endParaRPr lang="en-US" altLang="ko-KR" sz="1200" b="1" dirty="0"/>
          </a:p>
          <a:p>
            <a:pPr algn="ctr"/>
            <a:r>
              <a:rPr lang="en-US" altLang="ko-KR" sz="1200" b="1" dirty="0"/>
              <a:t>1080 * 1920</a:t>
            </a:r>
          </a:p>
          <a:p>
            <a:pPr algn="ctr"/>
            <a:r>
              <a:rPr lang="ko-KR" altLang="en-US" sz="1200" b="1" dirty="0"/>
              <a:t>픽셀</a:t>
            </a:r>
            <a:endParaRPr lang="en-US" altLang="ko-KR" sz="12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83</Words>
  <Application>Microsoft Office PowerPoint</Application>
  <PresentationFormat>화면 슬라이드 쇼(4:3)</PresentationFormat>
  <Paragraphs>18</Paragraphs>
  <Slides>4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4</vt:i4>
      </vt:variant>
    </vt:vector>
  </HeadingPairs>
  <TitlesOfParts>
    <vt:vector size="7" baseType="lpstr"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cho</dc:creator>
  <cp:lastModifiedBy>태원 정</cp:lastModifiedBy>
  <cp:revision>7</cp:revision>
  <dcterms:created xsi:type="dcterms:W3CDTF">2019-06-28T04:26:12Z</dcterms:created>
  <dcterms:modified xsi:type="dcterms:W3CDTF">2023-10-24T02:54:20Z</dcterms:modified>
</cp:coreProperties>
</file>